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4" r:id="rId25"/>
    <p:sldId id="286" r:id="rId26"/>
    <p:sldId id="287" r:id="rId27"/>
    <p:sldId id="288" r:id="rId28"/>
    <p:sldId id="265" r:id="rId29"/>
    <p:sldId id="267" r:id="rId30"/>
    <p:sldId id="289" r:id="rId31"/>
    <p:sldId id="290" r:id="rId32"/>
    <p:sldId id="291" r:id="rId33"/>
    <p:sldId id="292" r:id="rId34"/>
    <p:sldId id="301" r:id="rId35"/>
    <p:sldId id="302" r:id="rId36"/>
    <p:sldId id="303" r:id="rId37"/>
    <p:sldId id="304" r:id="rId38"/>
    <p:sldId id="305" r:id="rId39"/>
    <p:sldId id="293" r:id="rId40"/>
    <p:sldId id="297" r:id="rId41"/>
    <p:sldId id="298" r:id="rId42"/>
    <p:sldId id="306" r:id="rId43"/>
    <p:sldId id="307" r:id="rId44"/>
    <p:sldId id="310" r:id="rId45"/>
    <p:sldId id="311" r:id="rId46"/>
    <p:sldId id="313" r:id="rId47"/>
    <p:sldId id="314" r:id="rId48"/>
    <p:sldId id="315" r:id="rId49"/>
    <p:sldId id="316" r:id="rId50"/>
    <p:sldId id="299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33" r:id="rId64"/>
    <p:sldId id="334" r:id="rId65"/>
    <p:sldId id="335" r:id="rId66"/>
    <p:sldId id="336" r:id="rId67"/>
    <p:sldId id="337" r:id="rId68"/>
    <p:sldId id="341" r:id="rId69"/>
    <p:sldId id="342" r:id="rId70"/>
    <p:sldId id="343" r:id="rId71"/>
    <p:sldId id="344" r:id="rId72"/>
    <p:sldId id="345" r:id="rId73"/>
    <p:sldId id="346" r:id="rId74"/>
    <p:sldId id="347" r:id="rId75"/>
    <p:sldId id="348" r:id="rId76"/>
    <p:sldId id="349" r:id="rId77"/>
    <p:sldId id="350" r:id="rId78"/>
    <p:sldId id="351" r:id="rId79"/>
    <p:sldId id="352" r:id="rId80"/>
    <p:sldId id="353" r:id="rId81"/>
    <p:sldId id="354" r:id="rId82"/>
    <p:sldId id="355" r:id="rId83"/>
    <p:sldId id="356" r:id="rId84"/>
    <p:sldId id="357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548" autoAdjust="0"/>
  </p:normalViewPr>
  <p:slideViewPr>
    <p:cSldViewPr snapToGrid="0">
      <p:cViewPr varScale="1">
        <p:scale>
          <a:sx n="68" d="100"/>
          <a:sy n="68" d="100"/>
        </p:scale>
        <p:origin x="-7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F19E7-93C6-424A-A687-CD659A4886B8}" type="datetimeFigureOut">
              <a:rPr lang="en-US" smtClean="0"/>
              <a:pPr/>
              <a:t>05-May-21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2B49-4DDB-4341-A294-E38DEC1496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2554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F19E7-93C6-424A-A687-CD659A4886B8}" type="datetimeFigureOut">
              <a:rPr lang="en-US" smtClean="0"/>
              <a:pPr/>
              <a:t>05-May-21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2B49-4DDB-4341-A294-E38DEC1496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38351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F19E7-93C6-424A-A687-CD659A4886B8}" type="datetimeFigureOut">
              <a:rPr lang="en-US" smtClean="0"/>
              <a:pPr/>
              <a:t>05-May-21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2B49-4DDB-4341-A294-E38DEC1496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8247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F19E7-93C6-424A-A687-CD659A4886B8}" type="datetimeFigureOut">
              <a:rPr lang="en-US" smtClean="0"/>
              <a:pPr/>
              <a:t>05-May-21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2B49-4DDB-4341-A294-E38DEC1496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49391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F19E7-93C6-424A-A687-CD659A4886B8}" type="datetimeFigureOut">
              <a:rPr lang="en-US" smtClean="0"/>
              <a:pPr/>
              <a:t>05-May-21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2B49-4DDB-4341-A294-E38DEC1496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4565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F19E7-93C6-424A-A687-CD659A4886B8}" type="datetimeFigureOut">
              <a:rPr lang="en-US" smtClean="0"/>
              <a:pPr/>
              <a:t>05-May-21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2B49-4DDB-4341-A294-E38DEC1496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24488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F19E7-93C6-424A-A687-CD659A4886B8}" type="datetimeFigureOut">
              <a:rPr lang="en-US" smtClean="0"/>
              <a:pPr/>
              <a:t>05-May-21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2B49-4DDB-4341-A294-E38DEC1496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1484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F19E7-93C6-424A-A687-CD659A4886B8}" type="datetimeFigureOut">
              <a:rPr lang="en-US" smtClean="0"/>
              <a:pPr/>
              <a:t>05-May-21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2B49-4DDB-4341-A294-E38DEC1496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40585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F19E7-93C6-424A-A687-CD659A4886B8}" type="datetimeFigureOut">
              <a:rPr lang="en-US" smtClean="0"/>
              <a:pPr/>
              <a:t>05-May-21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2B49-4DDB-4341-A294-E38DEC1496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83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F19E7-93C6-424A-A687-CD659A4886B8}" type="datetimeFigureOut">
              <a:rPr lang="en-US" smtClean="0"/>
              <a:pPr/>
              <a:t>05-May-21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2B49-4DDB-4341-A294-E38DEC1496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18709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F19E7-93C6-424A-A687-CD659A4886B8}" type="datetimeFigureOut">
              <a:rPr lang="en-US" smtClean="0"/>
              <a:pPr/>
              <a:t>05-May-21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2B49-4DDB-4341-A294-E38DEC1496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73996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F19E7-93C6-424A-A687-CD659A4886B8}" type="datetimeFigureOut">
              <a:rPr lang="en-US" smtClean="0"/>
              <a:pPr/>
              <a:t>05-May-21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02B49-4DDB-4341-A294-E38DEC1496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3858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ncrete Technology&#10;Module-I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68"/>
            <a:ext cx="12192000" cy="6843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4317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ntraped Air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88623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ntrained Air&#10;Concrete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36907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dmixtures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968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9774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dmixtures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126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ngredients of Concrete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832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8043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anufacturing Process of Portland&#10;Cement&#10;Raw material for&#10;cement&#10;Calcareous Materials&#10;e.g. limestone&#10;Chalk&#10;marl&#10;Argillaceo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69844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anufacturing Process of Portland&#10;Cement&#10;Calcareous Materials&#10;e.g. limestone&#10;Chalk&#10;marl&#10;Argillaceous materials&#10;e.g.&#10;Clay&#10;S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35078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rocesses of Manufacturing&#10;• Wet Process&#10;• Dry Process&#10;• Semi-Dry Process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0666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Wet Process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3744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ry Process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758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387032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Concrete&#10;• Concrete= Cement + Sand+ Aggregate+ Water+&#10;Admixture+ Air&#10;• The mixture of Cement and water is paste. The&#10;func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5898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emi-Dry Process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8161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rocesses of Manufacturing&#10;• Following are three distinct operations are involved in the&#10;manufacture of cement.&#10;• (i) Mixi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4336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rocesses of Manufacturing&#10;• These nodules, reach to the burning zone, where the temperature is&#10;about 1500 0C to 1700 0C.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7265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Oxide Composition of Cement&#10;• The raw material used for the manufacturing of&#10;Ordinary Portland cement contains mainly lim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5078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Oxide Composition of Cement&#10;Oxide Content%&#10;Lime, CaO 60- 67 %&#10;Silica, SiO2 17-25%&#10;Alumina, Al2O3 3- 8 %&#10;Iron Oxide, Fe2O3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3539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Oxide Composition of Cement&#10;• In Terms of Oxide Composition, a high lime content generally&#10;increases the setting time and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2452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Bogue’s Compounds&#10;• As stated earlier the oxides present in the raw&#10;materials interact with one another in the kiln&#10;at hig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5934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Bogue’s Compounds&#10;Name of Compound Formula Abbreviation&#10;Tricalcium silicate 3 CaOSiO2 C3S&#10;Dicalcium Silicate 2CaOSiO2 C2S&#10;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6982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Bogue’s Compounds&#10;• In addition to four major compound there exists&#10;minor compounds, such as MgO, TiO2, Mn2O3, K2O,&#10;Na2O.&#10;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6359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Properties of Bogue’s Compounds&#10;• The properties of Bouge’s are as under:&#10;• C3S:&#10;• It is responsible for early strength&#10;•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1612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oncrete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9439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roperties of Bogue’s Compounds&#10;• C3A:&#10;• The reaction of C3A with water is very fast and may lead to&#10;an immediate stiffeni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1181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ydration of Cement&#10;• When water is added to cement, ingredients of cement react&#10;chemically with water and form various co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6465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ydration of Cement&#10;• The hydration process is not an instantaneous&#10;one. The reaction is faster in the early stage&#10;and con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5215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ydration of Cement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4081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ydration of Cement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2893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Water Requirement for Hydration&#10;• Amount of water required for chemical reactions&#10;with Portland Cement Compound is given b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3155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Water Requirement for Hydration&#10;• It has been estimated that for C3S and C2S compounds, on an&#10;average 23 % of water by wei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9340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eat of Hydration&#10;• The Reaction of Cement with water is exothermic. The&#10;reaction liberates a considerable quantity of hea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2877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eat of Hydration of Major Compounds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7761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etting and Hardening of Cement&#10;Setting of Cement Hardening of Cement&#10;Setting is the term used to describe&#10;the stiffeni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8375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4" y="2551113"/>
            <a:ext cx="21097129" cy="199249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omposition of Concrete&#10;• Concrete is composed of,&#10;• Concrete= Cement + Sand + aggregate+ water+ admixtures +&#10;air&#10;• Cemen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437293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Types of Cements&#10;• Ordinary Portland Cement (OPC):&#10;• This is by far the most common cement in use: about 70 % of all&#10;cemen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2539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Ordinary Portland Cement (OPC)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7859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Types of Cements&#10;• Rapid Hardening Cement (RHC) (IS 8041: 1990)&#10;• As the name implies, it develops strength rapidly and th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3327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Rapid Hardening Cement (RHC)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4233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ypes of Cements&#10;• Quick Setting Cement:&#10;• This cement sets very early but does not gain strength&#10;early. The early setting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3844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uick Setting Cement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5758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ypes of Cements&#10;• Low Heat Cement:&#10;• The reaction of cement with water is exothermic and produces a&#10;considerable quantity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5771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ow Heat Cement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8021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ypes of Cements&#10;• Sulphate Resisting Cement (IS 12330:1988)&#10;• Ordinary Portland Cement is susceptible to the attack&#10;of su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431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ulphate Resisting Cement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7280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4" y="2551113"/>
            <a:ext cx="21097129" cy="19924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omposition of Concrete&#10;• Water: Water is required for carrying out chemical&#10;reactions in cement. If the water content i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475327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ypes of Cements&#10;• Sulphate resisting cement is very similar to OPC except the&#10;quantity of C3A which is the least stable c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7863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ypes of Cements&#10;• Portland Pozzolana Cement (IS 1489:1991):&#10;• Portland Pozzolana Cement is manufactured by intergrading&#10;o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1707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ortland Pozzolana Cement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9344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ortland Pozzolana Cement&#10;(IS 1489:1991)&#10;• The hydration of C3S and C2S produce considerable quantity&#10;of Calcium hydroxid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213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Types of Cements&#10;• Advantages of PPC:&#10;• It is economical, as costly clinker is replaced by cheaper pozzolanic&#10;material.&#10;•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2284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ypes of Cements&#10;• Portland Slag Cement: (IS 455:1989)&#10;• This type of cement is made by intergrading Portland Cement&#10;Clink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3569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ortland Slag Cement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5976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ypes of Cements&#10;• Advantages of PSC:&#10;• Low Heat of Hydration&#10;• Better resistance to Chloride, Sulphate, Alkalis.&#10;• Low p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8723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Types of Cements&#10;• Colored Cement (White Cement) IS 8042: 1989&#10;• The Grayish color of Portland is due to the presence of I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6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1139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olored Cement&#10;(White Cement)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3152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4" y="2551113"/>
            <a:ext cx="21097129" cy="19924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ement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343163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ypes of Cements&#10;• Hydrophobic Cement (IS 8043:1991):&#10;• Hydrophobic Cement is obtained by adding water repellant&#10;file form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8515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ypes of Cements&#10;• Air entraining cement is made by mixing a small amount of an air-&#10;entraining agent with OPC clinkers a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8324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ydrophobic Cement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9767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ypes of Cements&#10;• High Alumina Cement (IS 6452:1989):&#10;• High alumina cement is obtained by fusing or&#10;sintering of limesto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6367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igh Alumina Cement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846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Types of Cements&#10;• Concrete Sleeper Grade Cement (IRS-T 40: 1985):&#10;• This Cement is a special high strength cement&#10;manufac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1108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ypes of Cements&#10;• Waterproof Cement:&#10;• This cement is manufactured by adding&#10;waterproofing compounds like calcium&#10;separa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2381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Waterproof Cement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343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ield Testing of Cement&#10;The following field tests are necessary to perform, to ascertain the&#10;quality of cement at site.&#10;•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6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231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ield Testing of Cement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8393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4" y="2551113"/>
            <a:ext cx="21097129" cy="199249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Aggregate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671770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orage of Cement&#10;The following points should be observed while storing Cement.&#10;• Bagged Cement should be stored in waterp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7318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orage of Cement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7950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ysical Properties of Portland&#10;Cement&#10;• The important physical properties of cement are:&#10;• Fineness&#10;• Standard Consistenc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1471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ysical Properties of Portland Cement&#10;• Fineness:&#10;• The fineness of a cement is a measure of the size of the particle of&#10;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846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767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neness of cement can be determined by two tests&#10;Sieve Test&#10;Air Permeability Test&#10;Air Permeability Test&#10;Sieve Test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0670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hysical Properties of Portland Cement&#10;• Standard Consistency Test:&#10;• The Standard consistency of cement paste is defined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62"/>
            <a:ext cx="12192000" cy="68339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5977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tandard Consistency Test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4760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hysical Properties of Portland Cement&#10;• Initial and Final Setting Time&#10;• When the cement is mixed with water to make a so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1296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nitial and Final Setting Time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3454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hysical Properties of Portland Cement&#10;• Compressive Strength Test: Compressive strength is one&#10;of the important properti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9142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omposition of Concrete&#10;• The properties commonly modified using&#10;admixtures are setting time, workability, air&#10;entrainmen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779579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mpressive Strength Test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434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hysical Properties of Portland Cement&#10;• Soundness Test:&#10;• Undesirable expansion of some of the constituents of&#10;cement af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3171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e Chatelier Test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7973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ferences&#10;• Concrete Technology by: R.P. Rethaliya&#10;• Concrete Technology by . M.S. Shetty&#10;• Internet websites&#10;• http://ww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4727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hanks….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1682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mposition of Concrete&#10;• Entrapped air: The entrapped air is the void&#10;present in the concrete due to insufficient&#10;compac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22218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0</Words>
  <Application>Microsoft Office PowerPoint</Application>
  <PresentationFormat>Custom</PresentationFormat>
  <Paragraphs>0</Paragraphs>
  <Slides>84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47</cp:revision>
  <dcterms:created xsi:type="dcterms:W3CDTF">2018-01-03T04:10:00Z</dcterms:created>
  <dcterms:modified xsi:type="dcterms:W3CDTF">2021-05-05T05:04:58Z</dcterms:modified>
</cp:coreProperties>
</file>